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1" r:id="rId8"/>
    <p:sldId id="262" r:id="rId9"/>
    <p:sldId id="263" r:id="rId10"/>
    <p:sldId id="264" r:id="rId11"/>
    <p:sldId id="265" r:id="rId12"/>
    <p:sldId id="266" r:id="rId13"/>
    <p:sldId id="267" r:id="rId1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7" d="100"/>
          <a:sy n="57" d="100"/>
        </p:scale>
        <p:origin x="-2160" y="240"/>
      </p:cViewPr>
      <p:guideLst>
        <p:guide orient="horz" pos="2880"/>
        <p:guide pos="216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E86F39-BBF4-4236-A9B7-277AEBB92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86F39-BBF4-4236-A9B7-277AEBB92234}" type="slidenum">
              <a:rPr lang="en-US" smtClean="0"/>
              <a:pPr/>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B43E21B-620C-4C68-98B3-569AAF7A61D4}" type="datetimeFigureOut">
              <a:rPr lang="en-US" smtClean="0"/>
              <a:pPr/>
              <a:t>11/16/2011</a:t>
            </a:fld>
            <a:endParaRPr lang="en-US"/>
          </a:p>
        </p:txBody>
      </p:sp>
      <p:sp>
        <p:nvSpPr>
          <p:cNvPr id="9" name="Slide Number Placeholder 8"/>
          <p:cNvSpPr>
            <a:spLocks noGrp="1"/>
          </p:cNvSpPr>
          <p:nvPr>
            <p:ph type="sldNum" sz="quarter" idx="11"/>
          </p:nvPr>
        </p:nvSpPr>
        <p:spPr/>
        <p:txBody>
          <a:bodyPr/>
          <a:lstStyle/>
          <a:p>
            <a:fld id="{CAE86F39-BBF4-4236-A9B7-277AEBB92234}"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AE86F39-BBF4-4236-A9B7-277AEBB92234}" type="slidenum">
              <a:rPr lang="en-US" smtClean="0"/>
              <a:pPr/>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EB43E21B-620C-4C68-98B3-569AAF7A61D4}" type="datetimeFigureOut">
              <a:rPr lang="en-US" smtClean="0"/>
              <a:pPr/>
              <a:t>11/16/2011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0"/>
            <a:ext cx="5829300" cy="1960033"/>
          </a:xfrm>
        </p:spPr>
        <p:txBody>
          <a:bodyPr>
            <a:normAutofit fontScale="90000"/>
          </a:bodyPr>
          <a:lstStyle/>
          <a:p>
            <a:r>
              <a:rPr lang="en-US" dirty="0" smtClean="0"/>
              <a:t>Web Browsing Policy Compliance Monitoring Using </a:t>
            </a:r>
            <a:r>
              <a:rPr lang="en-US" dirty="0" err="1" smtClean="0"/>
              <a:t>Keylogging</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609600"/>
            <a:ext cx="5181600" cy="2730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49370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26095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525812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3798906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83338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Background Story </a:t>
            </a:r>
            <a:endParaRPr lang="en-US" dirty="0"/>
          </a:p>
        </p:txBody>
      </p:sp>
      <p:sp>
        <p:nvSpPr>
          <p:cNvPr id="3" name="Content Placeholder 2"/>
          <p:cNvSpPr>
            <a:spLocks noGrp="1"/>
          </p:cNvSpPr>
          <p:nvPr>
            <p:ph idx="1"/>
          </p:nvPr>
        </p:nvSpPr>
        <p:spPr>
          <a:xfrm>
            <a:off x="342900" y="2590800"/>
            <a:ext cx="6172200" cy="6034617"/>
          </a:xfrm>
        </p:spPr>
        <p:txBody>
          <a:bodyPr>
            <a:normAutofit/>
          </a:bodyPr>
          <a:lstStyle/>
          <a:p>
            <a:r>
              <a:rPr lang="en-US" sz="1400" dirty="0"/>
              <a:t>You have been hired as the lead IT Administrator at </a:t>
            </a:r>
            <a:r>
              <a:rPr lang="en-US" sz="1400" dirty="0" smtClean="0"/>
              <a:t>B.A.D. </a:t>
            </a:r>
            <a:r>
              <a:rPr lang="en-US" sz="1400" dirty="0" err="1" smtClean="0"/>
              <a:t>Inc</a:t>
            </a:r>
            <a:r>
              <a:rPr lang="en-US" sz="1400" dirty="0" smtClean="0"/>
              <a:t>  they are a Microsoft sourcing company. They are having an issue with their workings not performing to par seems if they are spending most of their time surfing the web for personal agendas and not business related things,. These users  can become both bandwidth hogs, and potential security risks.  Your job is to prevent users from circumventing the internet policy.  </a:t>
            </a:r>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5731" y="4343400"/>
            <a:ext cx="5715000" cy="4286250"/>
          </a:xfrm>
          <a:prstGeom prst="rect">
            <a:avLst/>
          </a:prstGeom>
        </p:spPr>
      </p:pic>
      <p:sp>
        <p:nvSpPr>
          <p:cNvPr id="4" name="TextBox 3"/>
          <p:cNvSpPr txBox="1"/>
          <p:nvPr/>
        </p:nvSpPr>
        <p:spPr>
          <a:xfrm>
            <a:off x="990600" y="1717017"/>
            <a:ext cx="4876800" cy="369332"/>
          </a:xfrm>
          <a:prstGeom prst="rect">
            <a:avLst/>
          </a:prstGeom>
          <a:noFill/>
        </p:spPr>
        <p:txBody>
          <a:bodyPr wrap="square" rtlCol="0">
            <a:spAutoFit/>
          </a:bodyPr>
          <a:lstStyle/>
          <a:p>
            <a:r>
              <a:rPr lang="en-US" dirty="0" smtClean="0"/>
              <a:t>Problem and Motivation</a:t>
            </a:r>
            <a:endParaRPr lang="en-US" dirty="0"/>
          </a:p>
        </p:txBody>
      </p:sp>
    </p:spTree>
    <p:extLst>
      <p:ext uri="{BB962C8B-B14F-4D97-AF65-F5344CB8AC3E}">
        <p14:creationId xmlns:p14="http://schemas.microsoft.com/office/powerpoint/2010/main" xmlns="" val="443767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 </a:t>
            </a:r>
            <a:endParaRPr lang="en-US" dirty="0"/>
          </a:p>
        </p:txBody>
      </p:sp>
      <p:sp>
        <p:nvSpPr>
          <p:cNvPr id="3" name="Content Placeholder 2"/>
          <p:cNvSpPr>
            <a:spLocks noGrp="1"/>
          </p:cNvSpPr>
          <p:nvPr>
            <p:ph idx="1"/>
          </p:nvPr>
        </p:nvSpPr>
        <p:spPr/>
        <p:txBody>
          <a:bodyPr/>
          <a:lstStyle/>
          <a:p>
            <a:r>
              <a:rPr lang="en-US" dirty="0" smtClean="0"/>
              <a:t>HTTP proxy</a:t>
            </a:r>
          </a:p>
          <a:p>
            <a:r>
              <a:rPr lang="en-US" dirty="0" smtClean="0"/>
              <a:t>False </a:t>
            </a:r>
            <a:r>
              <a:rPr lang="en-US" smtClean="0"/>
              <a:t>user agents</a:t>
            </a:r>
          </a:p>
          <a:p>
            <a:endParaRPr lang="en-US" dirty="0"/>
          </a:p>
        </p:txBody>
      </p:sp>
    </p:spTree>
    <p:extLst>
      <p:ext uri="{BB962C8B-B14F-4D97-AF65-F5344CB8AC3E}">
        <p14:creationId xmlns:p14="http://schemas.microsoft.com/office/powerpoint/2010/main" xmlns="" val="169115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pPr marL="0" indent="0">
              <a:buNone/>
            </a:pPr>
            <a:r>
              <a:rPr lang="en-US" dirty="0" smtClean="0"/>
              <a:t>There are several methods involved in </a:t>
            </a:r>
            <a:r>
              <a:rPr lang="en-US" dirty="0" err="1" smtClean="0"/>
              <a:t>curcumventing</a:t>
            </a:r>
            <a:r>
              <a:rPr lang="en-US" dirty="0" smtClean="0"/>
              <a:t> internet restrictions.  Almost all require some type of user input.  The keyboard is a violator’s best friend.  A simple solution is to monitor the input of the actual keyboard through </a:t>
            </a:r>
            <a:r>
              <a:rPr lang="en-US" dirty="0" err="1" smtClean="0"/>
              <a:t>keylogging</a:t>
            </a:r>
            <a:r>
              <a:rPr lang="en-US" dirty="0" smtClean="0"/>
              <a:t>.</a:t>
            </a:r>
            <a:endParaRPr lang="en-US" dirty="0"/>
          </a:p>
        </p:txBody>
      </p:sp>
    </p:spTree>
    <p:extLst>
      <p:ext uri="{BB962C8B-B14F-4D97-AF65-F5344CB8AC3E}">
        <p14:creationId xmlns:p14="http://schemas.microsoft.com/office/powerpoint/2010/main" xmlns="" val="153966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1400" dirty="0"/>
          </a:p>
        </p:txBody>
      </p:sp>
    </p:spTree>
    <p:extLst>
      <p:ext uri="{BB962C8B-B14F-4D97-AF65-F5344CB8AC3E}">
        <p14:creationId xmlns:p14="http://schemas.microsoft.com/office/powerpoint/2010/main" xmlns="" val="3160963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2208850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xmlns="" val="264317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Disclaimer:  The </a:t>
            </a:r>
            <a:r>
              <a:rPr lang="en-US" dirty="0" err="1" smtClean="0"/>
              <a:t>keylogger</a:t>
            </a:r>
            <a:r>
              <a:rPr lang="en-US" dirty="0" smtClean="0"/>
              <a:t> we are using is not provided by </a:t>
            </a:r>
            <a:r>
              <a:rPr lang="en-US" dirty="0" err="1" smtClean="0"/>
              <a:t>Kaseya</a:t>
            </a:r>
            <a:r>
              <a:rPr lang="en-US" dirty="0" smtClean="0"/>
              <a:t>, you must find a compatible </a:t>
            </a:r>
            <a:r>
              <a:rPr lang="en-US" dirty="0" err="1" smtClean="0"/>
              <a:t>keylogging</a:t>
            </a:r>
            <a:r>
              <a:rPr lang="en-US" smtClean="0"/>
              <a:t> program  </a:t>
            </a:r>
            <a:endParaRPr lang="en-US"/>
          </a:p>
        </p:txBody>
      </p:sp>
    </p:spTree>
    <p:extLst>
      <p:ext uri="{BB962C8B-B14F-4D97-AF65-F5344CB8AC3E}">
        <p14:creationId xmlns:p14="http://schemas.microsoft.com/office/powerpoint/2010/main" xmlns="" val="367899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799783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201</TotalTime>
  <Words>141</Words>
  <Application>Microsoft Office PowerPoint</Application>
  <PresentationFormat>On-screen Show (4:3)</PresentationFormat>
  <Paragraphs>10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Web Browsing Policy Compliance Monitoring Using Keylogging</vt:lpstr>
      <vt:lpstr>Background Story </vt:lpstr>
      <vt:lpstr>Methods </vt:lpstr>
      <vt:lpstr>Solution</vt:lpstr>
      <vt:lpstr>Slide 5</vt:lpstr>
      <vt:lpstr>Slide 6</vt:lpstr>
      <vt:lpstr>Slide 7</vt:lpstr>
      <vt:lpstr>Slide 8</vt:lpstr>
      <vt:lpstr>Slide 9</vt:lpstr>
      <vt:lpstr>Slide 10</vt:lpstr>
      <vt:lpstr>Slide 11</vt:lpstr>
      <vt:lpstr>Slide 12</vt:lpstr>
      <vt:lpstr>Slide 13</vt:lpstr>
    </vt:vector>
  </TitlesOfParts>
  <Company>FIU-SCS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Browsing Policy Compliance Monitoring Using Keylogging</dc:title>
  <dc:creator>FIU-SCS</dc:creator>
  <cp:lastModifiedBy>Geer</cp:lastModifiedBy>
  <cp:revision>12</cp:revision>
  <dcterms:created xsi:type="dcterms:W3CDTF">2011-11-16T18:41:21Z</dcterms:created>
  <dcterms:modified xsi:type="dcterms:W3CDTF">2011-11-16T22:55:38Z</dcterms:modified>
</cp:coreProperties>
</file>